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9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heme" Target="theme/theme1.xml" /><Relationship Id="rId5" Type="http://schemas.openxmlformats.org/officeDocument/2006/relationships/slide" Target="slides/slide4.xml" /><Relationship Id="rId10"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1/24/2017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theme" Target="../theme/theme1.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1/24/2017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2286" y="-771539"/>
            <a:ext cx="10572000" cy="2971051"/>
          </a:xfrm>
        </p:spPr>
        <p:txBody>
          <a:bodyPr/>
          <a:lstStyle/>
          <a:p>
            <a:r>
              <a:rPr lang="en-US" dirty="0"/>
              <a:t>WE’VE GOT A JOB: CHAPTER 10-VIEWS FROM OTHER SIDES</a:t>
            </a:r>
          </a:p>
        </p:txBody>
      </p:sp>
      <p:sp>
        <p:nvSpPr>
          <p:cNvPr id="3" name="Subtitle 2"/>
          <p:cNvSpPr>
            <a:spLocks noGrp="1"/>
          </p:cNvSpPr>
          <p:nvPr>
            <p:ph type="subTitle" idx="1"/>
          </p:nvPr>
        </p:nvSpPr>
        <p:spPr/>
        <p:txBody>
          <a:bodyPr/>
          <a:lstStyle/>
          <a:p>
            <a:r>
              <a:rPr lang="en-US" dirty="0"/>
              <a:t>By: Gavin Aco and Julia Godinez</a:t>
            </a:r>
          </a:p>
        </p:txBody>
      </p:sp>
      <p:sp>
        <p:nvSpPr>
          <p:cNvPr id="5" name="Subtitle 2"/>
          <p:cNvSpPr txBox="1">
            <a:spLocks/>
          </p:cNvSpPr>
          <p:nvPr/>
        </p:nvSpPr>
        <p:spPr>
          <a:xfrm>
            <a:off x="810001" y="2341704"/>
            <a:ext cx="10572000" cy="434974"/>
          </a:xfrm>
          <a:prstGeom prst="rect">
            <a:avLst/>
          </a:prstGeom>
          <a:effectLst>
            <a:outerShdw blurRad="50800" dir="14400000">
              <a:srgbClr val="000000">
                <a:alpha val="40000"/>
              </a:srgb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1"/>
              </a:buClr>
              <a:buFont typeface="Wingdings 2" charset="2"/>
              <a:buNone/>
              <a:defRPr sz="1800" kern="1200">
                <a:solidFill>
                  <a:schemeClr val="tx1"/>
                </a:solidFill>
                <a:latin typeface="+mn-lt"/>
                <a:ea typeface="+mn-ea"/>
                <a:cs typeface="+mn-cs"/>
              </a:defRPr>
            </a:lvl1pPr>
            <a:lvl2pPr marL="4572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r>
              <a:rPr lang="en-US" sz="2400" b="1" dirty="0">
                <a:effectLst>
                  <a:outerShdw blurRad="38100" dist="38100" dir="2700000" algn="tl">
                    <a:srgbClr val="000000">
                      <a:alpha val="43137"/>
                    </a:srgbClr>
                  </a:outerShdw>
                </a:effectLst>
              </a:rPr>
              <a:t>WHAT WERE THEY THINKING?</a:t>
            </a:r>
            <a:endParaRPr lang="en-US" sz="2400" b="1" dirty="0"/>
          </a:p>
        </p:txBody>
      </p:sp>
      <p:pic>
        <p:nvPicPr>
          <p:cNvPr id="7" name="Picture 6"/>
          <p:cNvPicPr>
            <a:picLocks noChangeAspect="1"/>
          </p:cNvPicPr>
          <p:nvPr/>
        </p:nvPicPr>
        <p:blipFill>
          <a:blip r:embed="rId2"/>
          <a:stretch>
            <a:fillRect/>
          </a:stretch>
        </p:blipFill>
        <p:spPr>
          <a:xfrm>
            <a:off x="5574943" y="2300423"/>
            <a:ext cx="5589343" cy="3712255"/>
          </a:xfrm>
          <a:prstGeom prst="rect">
            <a:avLst/>
          </a:prstGeom>
        </p:spPr>
      </p:pic>
    </p:spTree>
    <p:extLst>
      <p:ext uri="{BB962C8B-B14F-4D97-AF65-F5344CB8AC3E}">
        <p14:creationId xmlns:p14="http://schemas.microsoft.com/office/powerpoint/2010/main" val="1810686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296197" y="2831888"/>
            <a:ext cx="8020489" cy="3636511"/>
          </a:xfrm>
        </p:spPr>
        <p:txBody>
          <a:bodyPr>
            <a:normAutofit fontScale="85000" lnSpcReduction="10000"/>
          </a:bodyPr>
          <a:lstStyle/>
          <a:p>
            <a:pPr marL="0" indent="0">
              <a:lnSpc>
                <a:spcPct val="200000"/>
              </a:lnSpc>
              <a:buNone/>
            </a:pPr>
            <a:r>
              <a:rPr lang="en-US" b="1" dirty="0"/>
              <a:t>Views were separate during the white community; some of them were overwhelmingly racist, and a few supported the cause.  The majority of people who supported integration usually don’t come out in the open, afraid of what others will think. The KKK usually harassed the whites that are openly supportive of blacks while they’re driving home, publishing their face and address on newspapers. The movement also affected business, since customers wouldn’t want to work with a person who supported blacks.</a:t>
            </a:r>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9141" y="447188"/>
            <a:ext cx="4572000" cy="3076575"/>
          </a:xfrm>
          <a:prstGeom prst="rect">
            <a:avLst/>
          </a:prstGeom>
        </p:spPr>
      </p:pic>
    </p:spTree>
    <p:extLst>
      <p:ext uri="{BB962C8B-B14F-4D97-AF65-F5344CB8AC3E}">
        <p14:creationId xmlns:p14="http://schemas.microsoft.com/office/powerpoint/2010/main" val="1861755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Points</a:t>
            </a:r>
          </a:p>
        </p:txBody>
      </p:sp>
      <p:sp>
        <p:nvSpPr>
          <p:cNvPr id="3" name="Content Placeholder 2"/>
          <p:cNvSpPr>
            <a:spLocks noGrp="1"/>
          </p:cNvSpPr>
          <p:nvPr>
            <p:ph idx="1"/>
          </p:nvPr>
        </p:nvSpPr>
        <p:spPr>
          <a:xfrm>
            <a:off x="135418" y="1417638"/>
            <a:ext cx="7362264" cy="5634258"/>
          </a:xfrm>
        </p:spPr>
        <p:txBody>
          <a:bodyPr>
            <a:normAutofit/>
          </a:bodyPr>
          <a:lstStyle/>
          <a:p>
            <a:r>
              <a:rPr lang="en-US" sz="1400" b="1" dirty="0"/>
              <a:t>White people were very determined to keep blacks off their lunch counter stools and out of their schools and swimming pools.</a:t>
            </a:r>
          </a:p>
          <a:p>
            <a:r>
              <a:rPr lang="en-US" sz="1400" b="1" dirty="0"/>
              <a:t>Officials were allowed to imprison, interrogate, hose, and set vicious dogs on their children. </a:t>
            </a:r>
          </a:p>
          <a:p>
            <a:r>
              <a:rPr lang="en-US" sz="1400" b="1" dirty="0"/>
              <a:t>A majority of the people in Birmingham did not want interrogation.</a:t>
            </a:r>
          </a:p>
          <a:p>
            <a:r>
              <a:rPr lang="en-US" sz="1400" b="1" dirty="0"/>
              <a:t>Many white people were against interrogation because they strongly agreed that whites was better than the blacks.</a:t>
            </a:r>
          </a:p>
          <a:p>
            <a:r>
              <a:rPr lang="en-US" sz="1400" b="1" dirty="0"/>
              <a:t> A few white people quietly supported integration, but most whites supported Bull Connor. </a:t>
            </a:r>
            <a:endParaRPr lang="en-US" sz="1600" b="1" dirty="0"/>
          </a:p>
          <a:p>
            <a:r>
              <a:rPr lang="en-US" sz="1600" b="1" dirty="0"/>
              <a:t>A few policemen opposed segregation.</a:t>
            </a:r>
          </a:p>
          <a:p>
            <a:r>
              <a:rPr lang="en-US" sz="1600" b="1" dirty="0"/>
              <a:t>Those who opposed segregration were often threatned by the KKK by receving threatning phone calls.</a:t>
            </a:r>
          </a:p>
          <a:p>
            <a:r>
              <a:rPr lang="en-US" sz="1600" b="1" dirty="0"/>
              <a:t>There was a cotton curtain in Alabama. A Cotton Curtain is when “News didn’t come in, and news didn’t get out”.</a:t>
            </a:r>
            <a:endParaRPr lang="en-US" sz="1400" b="1" dirty="0"/>
          </a:p>
        </p:txBody>
      </p:sp>
      <p:pic>
        <p:nvPicPr>
          <p:cNvPr id="4" name="Picture 3"/>
          <p:cNvPicPr>
            <a:picLocks noChangeAspect="1"/>
          </p:cNvPicPr>
          <p:nvPr/>
        </p:nvPicPr>
        <p:blipFill>
          <a:blip r:embed="rId2"/>
          <a:stretch>
            <a:fillRect/>
          </a:stretch>
        </p:blipFill>
        <p:spPr>
          <a:xfrm>
            <a:off x="7679662" y="1897622"/>
            <a:ext cx="4187613" cy="3433088"/>
          </a:xfrm>
          <a:prstGeom prst="rect">
            <a:avLst/>
          </a:prstGeom>
        </p:spPr>
      </p:pic>
    </p:spTree>
    <p:extLst>
      <p:ext uri="{BB962C8B-B14F-4D97-AF65-F5344CB8AC3E}">
        <p14:creationId xmlns:p14="http://schemas.microsoft.com/office/powerpoint/2010/main" val="372666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456940"/>
            <a:ext cx="10571998" cy="970450"/>
          </a:xfrm>
        </p:spPr>
        <p:txBody>
          <a:bodyPr/>
          <a:lstStyle/>
          <a:p>
            <a:r>
              <a:rPr lang="en-US" dirty="0">
                <a:effectLst>
                  <a:outerShdw blurRad="38100" dist="38100" dir="2700000" algn="tl">
                    <a:srgbClr val="000000">
                      <a:alpha val="43137"/>
                    </a:srgbClr>
                  </a:outerShdw>
                </a:effectLst>
              </a:rPr>
              <a:t>Main Characters</a:t>
            </a:r>
          </a:p>
        </p:txBody>
      </p:sp>
      <p:sp>
        <p:nvSpPr>
          <p:cNvPr id="3" name="Content Placeholder 2"/>
          <p:cNvSpPr>
            <a:spLocks noGrp="1"/>
          </p:cNvSpPr>
          <p:nvPr>
            <p:ph idx="1"/>
          </p:nvPr>
        </p:nvSpPr>
        <p:spPr>
          <a:xfrm>
            <a:off x="818712" y="2222287"/>
            <a:ext cx="6612602" cy="3636511"/>
          </a:xfrm>
        </p:spPr>
        <p:txBody>
          <a:bodyPr/>
          <a:lstStyle/>
          <a:p>
            <a:endParaRPr lang="en-US" b="1" dirty="0"/>
          </a:p>
          <a:p>
            <a:r>
              <a:rPr lang="en-US" b="1" dirty="0"/>
              <a:t>Reverend Joseph Ellwanger </a:t>
            </a:r>
          </a:p>
          <a:p>
            <a:r>
              <a:rPr lang="en-US" b="1" dirty="0"/>
              <a:t>Diane McWhorter ( She went to school with the one who played Scout in the movie </a:t>
            </a:r>
            <a:r>
              <a:rPr lang="en-US" b="1" i="1" dirty="0"/>
              <a:t>To Kill a Mocking Bird).</a:t>
            </a:r>
            <a:endParaRPr lang="en-US" b="1" dirty="0"/>
          </a:p>
          <a:p>
            <a:r>
              <a:rPr lang="en-US" b="1" dirty="0"/>
              <a:t>Pam Walbert</a:t>
            </a:r>
          </a:p>
          <a:p>
            <a:r>
              <a:rPr lang="en-US" b="1" dirty="0"/>
              <a:t>Audrey Hendricks</a:t>
            </a:r>
          </a:p>
          <a:p>
            <a:r>
              <a:rPr lang="en-US" b="1" dirty="0"/>
              <a:t>Bull Connor</a:t>
            </a:r>
          </a:p>
          <a:p>
            <a:endParaRPr lang="en-US" b="1" dirty="0"/>
          </a:p>
        </p:txBody>
      </p:sp>
      <p:pic>
        <p:nvPicPr>
          <p:cNvPr id="5" name="Picture 4"/>
          <p:cNvPicPr>
            <a:picLocks noChangeAspect="1"/>
          </p:cNvPicPr>
          <p:nvPr/>
        </p:nvPicPr>
        <p:blipFill>
          <a:blip r:embed="rId2"/>
          <a:stretch>
            <a:fillRect/>
          </a:stretch>
        </p:blipFill>
        <p:spPr>
          <a:xfrm>
            <a:off x="8057695" y="2844437"/>
            <a:ext cx="3902075" cy="4013563"/>
          </a:xfrm>
          <a:prstGeom prst="rect">
            <a:avLst/>
          </a:prstGeom>
        </p:spPr>
      </p:pic>
      <p:pic>
        <p:nvPicPr>
          <p:cNvPr id="6" name="Picture 5"/>
          <p:cNvPicPr>
            <a:picLocks noChangeAspect="1"/>
          </p:cNvPicPr>
          <p:nvPr/>
        </p:nvPicPr>
        <p:blipFill>
          <a:blip r:embed="rId3"/>
          <a:stretch>
            <a:fillRect/>
          </a:stretch>
        </p:blipFill>
        <p:spPr>
          <a:xfrm>
            <a:off x="7622267" y="305962"/>
            <a:ext cx="3665454" cy="1916325"/>
          </a:xfrm>
          <a:prstGeom prst="rect">
            <a:avLst/>
          </a:prstGeom>
        </p:spPr>
      </p:pic>
    </p:spTree>
    <p:extLst>
      <p:ext uri="{BB962C8B-B14F-4D97-AF65-F5344CB8AC3E}">
        <p14:creationId xmlns:p14="http://schemas.microsoft.com/office/powerpoint/2010/main" val="1379077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Catholic Perspective</a:t>
            </a:r>
          </a:p>
        </p:txBody>
      </p:sp>
      <p:sp>
        <p:nvSpPr>
          <p:cNvPr id="3" name="Content Placeholder 2"/>
          <p:cNvSpPr>
            <a:spLocks noGrp="1"/>
          </p:cNvSpPr>
          <p:nvPr>
            <p:ph idx="1"/>
          </p:nvPr>
        </p:nvSpPr>
        <p:spPr>
          <a:xfrm>
            <a:off x="528426" y="1686199"/>
            <a:ext cx="8949403" cy="3636511"/>
          </a:xfrm>
        </p:spPr>
        <p:txBody>
          <a:bodyPr/>
          <a:lstStyle/>
          <a:p>
            <a:r>
              <a:rPr lang="en-US" sz="2000" b="1" dirty="0"/>
              <a:t>As Catholics, all people should be treated the same no matter what race they are. </a:t>
            </a:r>
          </a:p>
          <a:p>
            <a:r>
              <a:rPr lang="en-US" sz="2000" b="1" dirty="0"/>
              <a:t>We are all equal in the eyes of God.</a:t>
            </a:r>
          </a:p>
          <a:p>
            <a:r>
              <a:rPr lang="en-US" sz="2000" b="1" dirty="0"/>
              <a:t>People shouldn’t harm others based on their race. </a:t>
            </a:r>
          </a:p>
          <a:p>
            <a:pPr marL="0" indent="0">
              <a:buNone/>
            </a:pPr>
            <a:endParaRPr lang="en-US" dirty="0"/>
          </a:p>
        </p:txBody>
      </p:sp>
      <p:pic>
        <p:nvPicPr>
          <p:cNvPr id="4" name="Picture 3"/>
          <p:cNvPicPr>
            <a:picLocks noChangeAspect="1"/>
          </p:cNvPicPr>
          <p:nvPr/>
        </p:nvPicPr>
        <p:blipFill>
          <a:blip r:embed="rId2"/>
          <a:stretch>
            <a:fillRect/>
          </a:stretch>
        </p:blipFill>
        <p:spPr>
          <a:xfrm>
            <a:off x="7092887" y="3367315"/>
            <a:ext cx="4769883" cy="2692676"/>
          </a:xfrm>
          <a:prstGeom prst="rect">
            <a:avLst/>
          </a:prstGeom>
        </p:spPr>
      </p:pic>
      <p:pic>
        <p:nvPicPr>
          <p:cNvPr id="5" name="Picture 4"/>
          <p:cNvPicPr>
            <a:picLocks noChangeAspect="1"/>
          </p:cNvPicPr>
          <p:nvPr/>
        </p:nvPicPr>
        <p:blipFill>
          <a:blip r:embed="rId3"/>
          <a:stretch>
            <a:fillRect/>
          </a:stretch>
        </p:blipFill>
        <p:spPr>
          <a:xfrm>
            <a:off x="1554843" y="4194564"/>
            <a:ext cx="3854387" cy="2993574"/>
          </a:xfrm>
          <a:prstGeom prst="rect">
            <a:avLst/>
          </a:prstGeom>
        </p:spPr>
      </p:pic>
    </p:spTree>
    <p:extLst>
      <p:ext uri="{BB962C8B-B14F-4D97-AF65-F5344CB8AC3E}">
        <p14:creationId xmlns:p14="http://schemas.microsoft.com/office/powerpoint/2010/main" val="781269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Words/Actions </a:t>
            </a:r>
          </a:p>
        </p:txBody>
      </p:sp>
      <p:sp>
        <p:nvSpPr>
          <p:cNvPr id="3" name="Content Placeholder 2"/>
          <p:cNvSpPr>
            <a:spLocks noGrp="1"/>
          </p:cNvSpPr>
          <p:nvPr>
            <p:ph idx="1"/>
          </p:nvPr>
        </p:nvSpPr>
        <p:spPr>
          <a:xfrm>
            <a:off x="586484" y="1888459"/>
            <a:ext cx="10554574" cy="3636511"/>
          </a:xfrm>
        </p:spPr>
        <p:txBody>
          <a:bodyPr/>
          <a:lstStyle/>
          <a:p>
            <a:pPr marL="0" indent="0">
              <a:lnSpc>
                <a:spcPct val="200000"/>
              </a:lnSpc>
              <a:buNone/>
            </a:pPr>
            <a:r>
              <a:rPr lang="en-US" b="1" dirty="0"/>
              <a:t>During the rights movement, people who opposed believed that whites were the superior race.  The power of words in this chapter is how a group of people, not just blacks, but also a few whites, speaking their opinion about racial equality, and demanded to break the line of segregation, regardless of what others would think.</a:t>
            </a:r>
          </a:p>
          <a:p>
            <a:pPr marL="0" indent="0">
              <a:buNone/>
            </a:pPr>
            <a:endParaRPr lang="en-US" dirty="0"/>
          </a:p>
        </p:txBody>
      </p:sp>
      <p:pic>
        <p:nvPicPr>
          <p:cNvPr id="4" name="Picture 3"/>
          <p:cNvPicPr>
            <a:picLocks noChangeAspect="1"/>
          </p:cNvPicPr>
          <p:nvPr/>
        </p:nvPicPr>
        <p:blipFill>
          <a:blip r:embed="rId2"/>
          <a:stretch>
            <a:fillRect/>
          </a:stretch>
        </p:blipFill>
        <p:spPr>
          <a:xfrm>
            <a:off x="6701972" y="4109801"/>
            <a:ext cx="3748314" cy="2571760"/>
          </a:xfrm>
          <a:prstGeom prst="rect">
            <a:avLst/>
          </a:prstGeom>
        </p:spPr>
      </p:pic>
    </p:spTree>
    <p:extLst>
      <p:ext uri="{BB962C8B-B14F-4D97-AF65-F5344CB8AC3E}">
        <p14:creationId xmlns:p14="http://schemas.microsoft.com/office/powerpoint/2010/main" val="1778018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972" y="319315"/>
            <a:ext cx="10572000" cy="2971051"/>
          </a:xfrm>
        </p:spPr>
        <p:txBody>
          <a:bodyPr/>
          <a:lstStyle/>
          <a:p>
            <a:pPr algn="ctr"/>
            <a:r>
              <a:rPr lang="en-US" sz="8000" dirty="0"/>
              <a:t>THE END</a:t>
            </a:r>
          </a:p>
        </p:txBody>
      </p:sp>
      <p:sp>
        <p:nvSpPr>
          <p:cNvPr id="3" name="Subtitle 2"/>
          <p:cNvSpPr>
            <a:spLocks noGrp="1"/>
          </p:cNvSpPr>
          <p:nvPr>
            <p:ph type="subTitle" idx="1"/>
          </p:nvPr>
        </p:nvSpPr>
        <p:spPr>
          <a:xfrm>
            <a:off x="1419602" y="3479051"/>
            <a:ext cx="10572000" cy="434974"/>
          </a:xfrm>
        </p:spPr>
        <p:txBody>
          <a:bodyPr>
            <a:noAutofit/>
          </a:bodyPr>
          <a:lstStyle/>
          <a:p>
            <a:r>
              <a:rPr lang="en-US" sz="2400" b="1" dirty="0">
                <a:effectLst>
                  <a:outerShdw blurRad="38100" dist="38100" dir="2700000" algn="tl">
                    <a:srgbClr val="000000">
                      <a:alpha val="43137"/>
                    </a:srgbClr>
                  </a:outerShdw>
                </a:effectLst>
              </a:rPr>
              <a:t>                                 Thank You for Listening!</a:t>
            </a:r>
          </a:p>
        </p:txBody>
      </p:sp>
    </p:spTree>
    <p:extLst>
      <p:ext uri="{BB962C8B-B14F-4D97-AF65-F5344CB8AC3E}">
        <p14:creationId xmlns:p14="http://schemas.microsoft.com/office/powerpoint/2010/main" val="9914740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5395</TotalTime>
  <Words>336</Words>
  <Application>Microsoft Office PowerPoint</Application>
  <PresentationFormat>Widescreen</PresentationFormat>
  <Paragraphs>25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Quotable</vt:lpstr>
      <vt:lpstr>WE’VE GOT A JOB: CHAPTER 10-VIEWS FROM OTHER SIDES</vt:lpstr>
      <vt:lpstr>Summary</vt:lpstr>
      <vt:lpstr>Main Points</vt:lpstr>
      <vt:lpstr>Main Characters</vt:lpstr>
      <vt:lpstr>Catholic Perspective</vt:lpstr>
      <vt:lpstr>Power of Words/Actions </vt:lpstr>
      <vt:lpstr>THE END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Godinez</dc:creator>
  <cp:lastModifiedBy>Julia Godinez</cp:lastModifiedBy>
  <cp:revision>22</cp:revision>
  <dcterms:created xsi:type="dcterms:W3CDTF">2016-12-13T16:31:43Z</dcterms:created>
  <dcterms:modified xsi:type="dcterms:W3CDTF">2017-01-24T20:05:58Z</dcterms:modified>
</cp:coreProperties>
</file>